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itchFamily="2" charset="0"/>
      <p:regular r:id="rId13"/>
    </p:embeddedFont>
    <p:embeddedFont>
      <p:font typeface="Lato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1CB0E-B53B-4B40-BC36-25F4D202D74E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7F0BE-A257-3249-A4DC-C0BA5F034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5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71171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Public Complaint Box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Transforming how communities report and resolve local issues through intelligent technology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CDD2C2-112F-4201-4626-1DBDAAB1550C}"/>
              </a:ext>
            </a:extLst>
          </p:cNvPr>
          <p:cNvSpPr txBox="1"/>
          <p:nvPr/>
        </p:nvSpPr>
        <p:spPr>
          <a:xfrm>
            <a:off x="6280190" y="5913912"/>
            <a:ext cx="53798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400" b="1" dirty="0"/>
              <a:t>NAME – </a:t>
            </a:r>
            <a:r>
              <a:rPr lang="en-US" sz="2400" dirty="0"/>
              <a:t>REDDY HEMANTH </a:t>
            </a:r>
            <a:endParaRPr lang="en-IN" sz="2400" dirty="0"/>
          </a:p>
          <a:p>
            <a:pPr algn="l"/>
            <a:r>
              <a:rPr lang="en-IN" sz="2400" b="1" dirty="0"/>
              <a:t>ROLL NUMBER</a:t>
            </a:r>
            <a:r>
              <a:rPr lang="en-IN" sz="2400" dirty="0"/>
              <a:t> - 3231295120</a:t>
            </a:r>
            <a:r>
              <a:rPr lang="en-US" sz="2400" dirty="0"/>
              <a:t>46</a:t>
            </a:r>
            <a:endParaRPr lang="en-IN" sz="2400" dirty="0"/>
          </a:p>
          <a:p>
            <a:pPr algn="l"/>
            <a:endParaRPr 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84948"/>
            <a:ext cx="9735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Ready to Transform Your Community?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473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Smart Public Complaint Box makes government more accessible, responsive, and accountable. Together, we can build stronger connections between citizens and the officials who serve them.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51084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Citizens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51084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Your voice matters. Report issues easily and watch them get resolved with full transparency.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256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Officials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256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Work smarter with AI-powered prioritization and automated workflows that help you serve better.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628311"/>
            <a:ext cx="4196358" cy="2093714"/>
          </a:xfrm>
          <a:prstGeom prst="roundRect">
            <a:avLst>
              <a:gd name="adj" fmla="val 455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ECEC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97427" y="38856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 Communities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97427" y="437602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trust through action. Create a responsive system that addresses problems efficiently.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090556"/>
            <a:ext cx="13042821" cy="35957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63816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Let's create a more connected, responsive community—starting today.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864" y="492443"/>
            <a:ext cx="2238851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Challenge</a:t>
            </a: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626864" y="951309"/>
            <a:ext cx="4595098" cy="559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Citizens Deserve Better</a:t>
            </a:r>
            <a:endParaRPr lang="en-US" sz="3500" dirty="0"/>
          </a:p>
        </p:txBody>
      </p:sp>
      <p:sp>
        <p:nvSpPr>
          <p:cNvPr id="4" name="Text 2"/>
          <p:cNvSpPr/>
          <p:nvPr/>
        </p:nvSpPr>
        <p:spPr>
          <a:xfrm>
            <a:off x="626864" y="1940719"/>
            <a:ext cx="6469856" cy="859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Every day, people across our communities face real problems: damaged roads creating safety hazards, irregular water supply disrupting daily life, unexpected power cuts affecting businesses, and poor sanitation threatening public health.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626864" y="2961203"/>
            <a:ext cx="6469856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Yet when citizens try to report these issues, they encounter a broken system that makes solving problems harder than it should be.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00" y="1981081"/>
            <a:ext cx="6469856" cy="64698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704"/>
            <a:ext cx="74548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Complaint Process Today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0645"/>
            <a:ext cx="3664744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5079"/>
            <a:ext cx="319587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Time-Consuming Methods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9827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must visit offices in person, make countless phone calls, or fill out paper registers during limited business hours.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182" y="2535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Zero Transparency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182" y="302549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Once submitted, complaints disappear into a black hole with no way to track progress or accountability.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Delayed 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issues sit unresolved for weeks or months, eroding public trust and allowing problems to worsen.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241" y="615791"/>
            <a:ext cx="6222325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Authority Bottleneck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2241" y="1761173"/>
            <a:ext cx="1306591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Local officials face an overwhelming challenge managing hundreds of complaints across multiple channels, making it nearly impossible to identify urgent priorities.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492091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60%</a:t>
            </a:r>
            <a:endParaRPr lang="en-US" sz="43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387" y="2783443"/>
            <a:ext cx="3352681" cy="33526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469827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Wasted Resources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82241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Time spent on manual sorting and routing instead of solving problems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940504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45%</a:t>
            </a:r>
            <a:endParaRPr lang="en-US" sz="4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2783443"/>
            <a:ext cx="3352681" cy="3352681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18240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Missed Priorities</a:t>
            </a:r>
            <a:endParaRPr lang="en-US" sz="2150" dirty="0"/>
          </a:p>
        </p:txBody>
      </p:sp>
      <p:sp>
        <p:nvSpPr>
          <p:cNvPr id="11" name="Text 7"/>
          <p:cNvSpPr/>
          <p:nvPr/>
        </p:nvSpPr>
        <p:spPr>
          <a:xfrm>
            <a:off x="5230654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Critical safety issues buried among routine requests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10388918" y="4180284"/>
            <a:ext cx="2749153" cy="558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43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70%</a:t>
            </a:r>
            <a:endParaRPr lang="en-US" sz="43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7213" y="2783443"/>
            <a:ext cx="3352681" cy="335268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66653" y="6415445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Duplicate Work</a:t>
            </a:r>
            <a:endParaRPr lang="en-US" sz="2150" dirty="0"/>
          </a:p>
        </p:txBody>
      </p:sp>
      <p:sp>
        <p:nvSpPr>
          <p:cNvPr id="15" name="Text 10"/>
          <p:cNvSpPr/>
          <p:nvPr/>
        </p:nvSpPr>
        <p:spPr>
          <a:xfrm>
            <a:off x="9679067" y="6898719"/>
            <a:ext cx="4169093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Same issues reported multiple times without coordination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64080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Smarter Solution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395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intelligent digital platform that connects citizens directly with the departments that can help them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85670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It Works: Simple for Citizens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Submit Instantly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Report issues through mobile app or website anytime, anywhere—no office visits required. Add photos, location, and description in under two minutes.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840593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AI Categorization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50531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system automatically identifies issue type (water, electricity, roads, sanitation) and urgency level using intelligent algorithms.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Smart Routing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are instantly forwarded to the correct department with all relevant details and priority flagging.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Gelasio Light" pitchFamily="34" charset="0"/>
                <a:ea typeface="Gelasio Light" pitchFamily="34" charset="-122"/>
                <a:cs typeface="Gelasi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E5E5E0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 real-time updates as your complaint moves through review, assignment, and resolution stages.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163"/>
            <a:ext cx="115335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That Transform Service Delivery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080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Tracking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98476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exactly where their complaint stands, with status updates and estimated resolution times.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125278" y="3508058"/>
            <a:ext cx="30469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Intelligent Prioritization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125278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AI identifies urgent safety issues requiring immediate attention, ensuring critical problems get rapid response.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56884" y="3508058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Automated Department Routing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4352806"/>
            <a:ext cx="304811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Complaints reach the right team instantly, eliminating delays from manual forwarding and miscommunication.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788491" y="3508058"/>
            <a:ext cx="2984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Complete Transparency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0788491" y="3998476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citizens and officials have full visibility into complaint history, resolution times, and performance metrics.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184" y="640318"/>
            <a:ext cx="9283660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Benefits: Building Stronger Communities</a:t>
            </a:r>
            <a:endParaRPr lang="en-US" sz="4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84" y="1811893"/>
            <a:ext cx="4983242" cy="498324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201251" y="1811893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3477" y="1881902"/>
            <a:ext cx="30078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Problem Resolution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863477" y="2404110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Issues move directly to the right department, cutting response time from weeks to days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1251" y="346388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863477" y="3533894"/>
            <a:ext cx="279261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Increased Accountability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6863477" y="405610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 tracking system ensures no complaint gets lost or ignored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251" y="478976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863477" y="4859774"/>
            <a:ext cx="2547461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Restored Public Trust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863477" y="5381982"/>
            <a:ext cx="7061240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see their government responding efficiently to community needs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1251" y="6115645"/>
            <a:ext cx="458510" cy="45851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863477" y="6185654"/>
            <a:ext cx="3336488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Better Resource Management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863477" y="6707862"/>
            <a:ext cx="7061240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Authorities identify patterns, prioritize effectively, and allocate resources where needed most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812" y="615077"/>
            <a:ext cx="9294019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The Impact We Can Achieve Together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812" y="1758434"/>
            <a:ext cx="13068776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implementing the Smart Public Complaint Box, we create a new standard for citizen-government interaction that benefits everyone in the community.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80812" y="5168860"/>
            <a:ext cx="13068776" cy="3048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5" name="Shape 3"/>
          <p:cNvSpPr/>
          <p:nvPr/>
        </p:nvSpPr>
        <p:spPr>
          <a:xfrm>
            <a:off x="3295650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6" name="Shape 4"/>
          <p:cNvSpPr/>
          <p:nvPr/>
        </p:nvSpPr>
        <p:spPr>
          <a:xfrm>
            <a:off x="3059906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1436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916430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Immediate Impact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03816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Citizens can submit complaints 24/7 from anywhere, eliminating barriers to reporting community issues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965150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1" name="Shape 9"/>
          <p:cNvSpPr/>
          <p:nvPr/>
        </p:nvSpPr>
        <p:spPr>
          <a:xfrm>
            <a:off x="5729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13107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4585930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Within Weeks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3673316" y="6543556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Departments experience streamlined workflows with automatic sorting, reducing administrative burden by 60%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8634651" y="449961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16" name="Shape 14"/>
          <p:cNvSpPr/>
          <p:nvPr/>
        </p:nvSpPr>
        <p:spPr>
          <a:xfrm>
            <a:off x="83989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4826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6"/>
          <p:cNvSpPr/>
          <p:nvPr/>
        </p:nvSpPr>
        <p:spPr>
          <a:xfrm>
            <a:off x="7255431" y="2723317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Long-Term Results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6342817" y="3205639"/>
            <a:ext cx="4614148" cy="1070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Data-driven insights reveal community patterns, enabling proactive problem-solving and prevention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11304151" y="5168860"/>
            <a:ext cx="30480" cy="669250"/>
          </a:xfrm>
          <a:prstGeom prst="roundRect">
            <a:avLst>
              <a:gd name="adj" fmla="val 307434"/>
            </a:avLst>
          </a:prstGeom>
          <a:solidFill>
            <a:srgbClr val="CECEC9"/>
          </a:solidFill>
          <a:ln/>
        </p:spPr>
      </p:sp>
      <p:sp>
        <p:nvSpPr>
          <p:cNvPr id="21" name="Shape 19"/>
          <p:cNvSpPr/>
          <p:nvPr/>
        </p:nvSpPr>
        <p:spPr>
          <a:xfrm>
            <a:off x="11068407" y="4917877"/>
            <a:ext cx="501968" cy="50196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1152108" y="4959727"/>
            <a:ext cx="334566" cy="418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9924931" y="6061234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Community Trust</a:t>
            </a:r>
            <a:endParaRPr lang="en-US" sz="2150" dirty="0"/>
          </a:p>
        </p:txBody>
      </p:sp>
      <p:sp>
        <p:nvSpPr>
          <p:cNvPr id="24" name="Text 22"/>
          <p:cNvSpPr/>
          <p:nvPr/>
        </p:nvSpPr>
        <p:spPr>
          <a:xfrm>
            <a:off x="9012317" y="6543556"/>
            <a:ext cx="4614148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Transparent, responsive government builds lasting confidence and civic engagement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S Karthik</cp:lastModifiedBy>
  <cp:revision>5</cp:revision>
  <dcterms:created xsi:type="dcterms:W3CDTF">2025-10-07T06:23:33Z</dcterms:created>
  <dcterms:modified xsi:type="dcterms:W3CDTF">2025-10-07T10:10:41Z</dcterms:modified>
</cp:coreProperties>
</file>